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30279975" cy="51192113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4" userDrawn="1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 varScale="1">
        <p:scale>
          <a:sx n="15" d="100"/>
          <a:sy n="15" d="100"/>
        </p:scale>
        <p:origin x="3402" y="120"/>
      </p:cViewPr>
      <p:guideLst>
        <p:guide orient="horz" pos="16124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1000" y="15902741"/>
            <a:ext cx="25737979" cy="1097312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8" y="29008866"/>
            <a:ext cx="21195983" cy="130824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0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5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3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0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0BE2EB-DE5A-4A36-9033-F100042D8F12}"/>
              </a:ext>
            </a:extLst>
          </p:cNvPr>
          <p:cNvSpPr/>
          <p:nvPr userDrawn="1"/>
        </p:nvSpPr>
        <p:spPr>
          <a:xfrm>
            <a:off x="1" y="-5074"/>
            <a:ext cx="30279975" cy="8316000"/>
          </a:xfrm>
          <a:prstGeom prst="rect">
            <a:avLst/>
          </a:prstGeom>
          <a:solidFill>
            <a:srgbClr val="9FE0E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198" dirty="0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2798031"/>
            <a:ext cx="22557528" cy="27264540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8" y="12798031"/>
            <a:ext cx="67178439" cy="27264540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32895677"/>
            <a:ext cx="25737979" cy="10167323"/>
          </a:xfrm>
        </p:spPr>
        <p:txBody>
          <a:bodyPr anchor="t"/>
          <a:lstStyle>
            <a:lvl1pPr algn="l">
              <a:defRPr sz="18295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10" y="21697406"/>
            <a:ext cx="25737979" cy="11198271"/>
          </a:xfrm>
        </p:spPr>
        <p:txBody>
          <a:bodyPr anchor="b"/>
          <a:lstStyle>
            <a:lvl1pPr marL="0" indent="0">
              <a:buNone/>
              <a:defRPr sz="9097">
                <a:solidFill>
                  <a:schemeClr val="tx1">
                    <a:tint val="75000"/>
                  </a:schemeClr>
                </a:solidFill>
              </a:defRPr>
            </a:lvl1pPr>
            <a:lvl2pPr marL="2087589" indent="0">
              <a:buNone/>
              <a:defRPr sz="8198">
                <a:solidFill>
                  <a:schemeClr val="tx1">
                    <a:tint val="75000"/>
                  </a:schemeClr>
                </a:solidFill>
              </a:defRPr>
            </a:lvl2pPr>
            <a:lvl3pPr marL="4175178" indent="0">
              <a:buNone/>
              <a:defRPr sz="7298">
                <a:solidFill>
                  <a:schemeClr val="tx1">
                    <a:tint val="75000"/>
                  </a:schemeClr>
                </a:solidFill>
              </a:defRPr>
            </a:lvl3pPr>
            <a:lvl4pPr marL="6262767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4pPr>
            <a:lvl5pPr marL="8350355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5pPr>
            <a:lvl6pPr marL="10437944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6pPr>
            <a:lvl7pPr marL="12525533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7pPr>
            <a:lvl8pPr marL="14613122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8pPr>
            <a:lvl9pPr marL="16700710" indent="0">
              <a:buNone/>
              <a:defRPr sz="6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8" y="74560364"/>
            <a:ext cx="44867985" cy="210883065"/>
          </a:xfrm>
        </p:spPr>
        <p:txBody>
          <a:bodyPr/>
          <a:lstStyle>
            <a:lvl1pPr>
              <a:defRPr sz="12796"/>
            </a:lvl1pPr>
            <a:lvl2pPr>
              <a:defRPr sz="10997"/>
            </a:lvl2pPr>
            <a:lvl3pPr>
              <a:defRPr sz="9097"/>
            </a:lvl3pPr>
            <a:lvl4pPr>
              <a:defRPr sz="8198"/>
            </a:lvl4pPr>
            <a:lvl5pPr>
              <a:defRPr sz="8198"/>
            </a:lvl5pPr>
            <a:lvl6pPr>
              <a:defRPr sz="8198"/>
            </a:lvl6pPr>
            <a:lvl7pPr>
              <a:defRPr sz="8198"/>
            </a:lvl7pPr>
            <a:lvl8pPr>
              <a:defRPr sz="8198"/>
            </a:lvl8pPr>
            <a:lvl9pPr>
              <a:defRPr sz="819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74560364"/>
            <a:ext cx="44867982" cy="210883065"/>
          </a:xfrm>
        </p:spPr>
        <p:txBody>
          <a:bodyPr/>
          <a:lstStyle>
            <a:lvl1pPr>
              <a:defRPr sz="12796"/>
            </a:lvl1pPr>
            <a:lvl2pPr>
              <a:defRPr sz="10997"/>
            </a:lvl2pPr>
            <a:lvl3pPr>
              <a:defRPr sz="9097"/>
            </a:lvl3pPr>
            <a:lvl4pPr>
              <a:defRPr sz="8198"/>
            </a:lvl4pPr>
            <a:lvl5pPr>
              <a:defRPr sz="8198"/>
            </a:lvl5pPr>
            <a:lvl6pPr>
              <a:defRPr sz="8198"/>
            </a:lvl6pPr>
            <a:lvl7pPr>
              <a:defRPr sz="8198"/>
            </a:lvl7pPr>
            <a:lvl8pPr>
              <a:defRPr sz="8198"/>
            </a:lvl8pPr>
            <a:lvl9pPr>
              <a:defRPr sz="819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2050061"/>
            <a:ext cx="27251978" cy="853201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11458980"/>
            <a:ext cx="13378914" cy="4775557"/>
          </a:xfrm>
        </p:spPr>
        <p:txBody>
          <a:bodyPr anchor="b"/>
          <a:lstStyle>
            <a:lvl1pPr marL="0" indent="0">
              <a:buNone/>
              <a:defRPr sz="10997" b="1"/>
            </a:lvl1pPr>
            <a:lvl2pPr marL="2087589" indent="0">
              <a:buNone/>
              <a:defRPr sz="9097" b="1"/>
            </a:lvl2pPr>
            <a:lvl3pPr marL="4175178" indent="0">
              <a:buNone/>
              <a:defRPr sz="8198" b="1"/>
            </a:lvl3pPr>
            <a:lvl4pPr marL="6262767" indent="0">
              <a:buNone/>
              <a:defRPr sz="7298" b="1"/>
            </a:lvl4pPr>
            <a:lvl5pPr marL="8350355" indent="0">
              <a:buNone/>
              <a:defRPr sz="7298" b="1"/>
            </a:lvl5pPr>
            <a:lvl6pPr marL="10437944" indent="0">
              <a:buNone/>
              <a:defRPr sz="7298" b="1"/>
            </a:lvl6pPr>
            <a:lvl7pPr marL="12525533" indent="0">
              <a:buNone/>
              <a:defRPr sz="7298" b="1"/>
            </a:lvl7pPr>
            <a:lvl8pPr marL="14613122" indent="0">
              <a:buNone/>
              <a:defRPr sz="7298" b="1"/>
            </a:lvl8pPr>
            <a:lvl9pPr marL="16700710" indent="0">
              <a:buNone/>
              <a:defRPr sz="729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6234537"/>
            <a:ext cx="13378914" cy="29494718"/>
          </a:xfrm>
        </p:spPr>
        <p:txBody>
          <a:bodyPr/>
          <a:lstStyle>
            <a:lvl1pPr>
              <a:defRPr sz="10997"/>
            </a:lvl1pPr>
            <a:lvl2pPr>
              <a:defRPr sz="9097"/>
            </a:lvl2pPr>
            <a:lvl3pPr>
              <a:defRPr sz="8198"/>
            </a:lvl3pPr>
            <a:lvl4pPr>
              <a:defRPr sz="7298"/>
            </a:lvl4pPr>
            <a:lvl5pPr>
              <a:defRPr sz="7298"/>
            </a:lvl5pPr>
            <a:lvl6pPr>
              <a:defRPr sz="7298"/>
            </a:lvl6pPr>
            <a:lvl7pPr>
              <a:defRPr sz="7298"/>
            </a:lvl7pPr>
            <a:lvl8pPr>
              <a:defRPr sz="7298"/>
            </a:lvl8pPr>
            <a:lvl9pPr>
              <a:defRPr sz="729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11458980"/>
            <a:ext cx="13384170" cy="4775557"/>
          </a:xfrm>
        </p:spPr>
        <p:txBody>
          <a:bodyPr anchor="b"/>
          <a:lstStyle>
            <a:lvl1pPr marL="0" indent="0">
              <a:buNone/>
              <a:defRPr sz="10997" b="1"/>
            </a:lvl1pPr>
            <a:lvl2pPr marL="2087589" indent="0">
              <a:buNone/>
              <a:defRPr sz="9097" b="1"/>
            </a:lvl2pPr>
            <a:lvl3pPr marL="4175178" indent="0">
              <a:buNone/>
              <a:defRPr sz="8198" b="1"/>
            </a:lvl3pPr>
            <a:lvl4pPr marL="6262767" indent="0">
              <a:buNone/>
              <a:defRPr sz="7298" b="1"/>
            </a:lvl4pPr>
            <a:lvl5pPr marL="8350355" indent="0">
              <a:buNone/>
              <a:defRPr sz="7298" b="1"/>
            </a:lvl5pPr>
            <a:lvl6pPr marL="10437944" indent="0">
              <a:buNone/>
              <a:defRPr sz="7298" b="1"/>
            </a:lvl6pPr>
            <a:lvl7pPr marL="12525533" indent="0">
              <a:buNone/>
              <a:defRPr sz="7298" b="1"/>
            </a:lvl7pPr>
            <a:lvl8pPr marL="14613122" indent="0">
              <a:buNone/>
              <a:defRPr sz="7298" b="1"/>
            </a:lvl8pPr>
            <a:lvl9pPr marL="16700710" indent="0">
              <a:buNone/>
              <a:defRPr sz="729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6234537"/>
            <a:ext cx="13384170" cy="29494718"/>
          </a:xfrm>
        </p:spPr>
        <p:txBody>
          <a:bodyPr/>
          <a:lstStyle>
            <a:lvl1pPr>
              <a:defRPr sz="10997"/>
            </a:lvl1pPr>
            <a:lvl2pPr>
              <a:defRPr sz="9097"/>
            </a:lvl2pPr>
            <a:lvl3pPr>
              <a:defRPr sz="8198"/>
            </a:lvl3pPr>
            <a:lvl4pPr>
              <a:defRPr sz="7298"/>
            </a:lvl4pPr>
            <a:lvl5pPr>
              <a:defRPr sz="7298"/>
            </a:lvl5pPr>
            <a:lvl6pPr>
              <a:defRPr sz="7298"/>
            </a:lvl6pPr>
            <a:lvl7pPr>
              <a:defRPr sz="7298"/>
            </a:lvl7pPr>
            <a:lvl8pPr>
              <a:defRPr sz="7298"/>
            </a:lvl8pPr>
            <a:lvl9pPr>
              <a:defRPr sz="729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5" y="2038206"/>
            <a:ext cx="9961903" cy="8674219"/>
          </a:xfrm>
        </p:spPr>
        <p:txBody>
          <a:bodyPr anchor="b"/>
          <a:lstStyle>
            <a:lvl1pPr algn="l">
              <a:defRPr sz="909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34" y="2038210"/>
            <a:ext cx="16927347" cy="43691049"/>
          </a:xfrm>
        </p:spPr>
        <p:txBody>
          <a:bodyPr/>
          <a:lstStyle>
            <a:lvl1pPr>
              <a:defRPr sz="14596"/>
            </a:lvl1pPr>
            <a:lvl2pPr>
              <a:defRPr sz="12796"/>
            </a:lvl2pPr>
            <a:lvl3pPr>
              <a:defRPr sz="10997"/>
            </a:lvl3pPr>
            <a:lvl4pPr>
              <a:defRPr sz="9097"/>
            </a:lvl4pPr>
            <a:lvl5pPr>
              <a:defRPr sz="9097"/>
            </a:lvl5pPr>
            <a:lvl6pPr>
              <a:defRPr sz="9097"/>
            </a:lvl6pPr>
            <a:lvl7pPr>
              <a:defRPr sz="9097"/>
            </a:lvl7pPr>
            <a:lvl8pPr>
              <a:defRPr sz="9097"/>
            </a:lvl8pPr>
            <a:lvl9pPr>
              <a:defRPr sz="909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5" y="10712431"/>
            <a:ext cx="9961903" cy="35016830"/>
          </a:xfrm>
        </p:spPr>
        <p:txBody>
          <a:bodyPr/>
          <a:lstStyle>
            <a:lvl1pPr marL="0" indent="0">
              <a:buNone/>
              <a:defRPr sz="6398"/>
            </a:lvl1pPr>
            <a:lvl2pPr marL="2087589" indent="0">
              <a:buNone/>
              <a:defRPr sz="5498"/>
            </a:lvl2pPr>
            <a:lvl3pPr marL="4175178" indent="0">
              <a:buNone/>
              <a:defRPr sz="4599"/>
            </a:lvl3pPr>
            <a:lvl4pPr marL="6262767" indent="0">
              <a:buNone/>
              <a:defRPr sz="4099"/>
            </a:lvl4pPr>
            <a:lvl5pPr marL="8350355" indent="0">
              <a:buNone/>
              <a:defRPr sz="4099"/>
            </a:lvl5pPr>
            <a:lvl6pPr marL="10437944" indent="0">
              <a:buNone/>
              <a:defRPr sz="4099"/>
            </a:lvl6pPr>
            <a:lvl7pPr marL="12525533" indent="0">
              <a:buNone/>
              <a:defRPr sz="4099"/>
            </a:lvl7pPr>
            <a:lvl8pPr marL="14613122" indent="0">
              <a:buNone/>
              <a:defRPr sz="4099"/>
            </a:lvl8pPr>
            <a:lvl9pPr marL="16700710" indent="0">
              <a:buNone/>
              <a:defRPr sz="40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92" y="35834481"/>
            <a:ext cx="18167985" cy="4230463"/>
          </a:xfrm>
        </p:spPr>
        <p:txBody>
          <a:bodyPr anchor="b"/>
          <a:lstStyle>
            <a:lvl1pPr algn="l">
              <a:defRPr sz="909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92" y="4574110"/>
            <a:ext cx="18167985" cy="30715268"/>
          </a:xfrm>
        </p:spPr>
        <p:txBody>
          <a:bodyPr/>
          <a:lstStyle>
            <a:lvl1pPr marL="0" indent="0">
              <a:buNone/>
              <a:defRPr sz="14596"/>
            </a:lvl1pPr>
            <a:lvl2pPr marL="2087589" indent="0">
              <a:buNone/>
              <a:defRPr sz="12796"/>
            </a:lvl2pPr>
            <a:lvl3pPr marL="4175178" indent="0">
              <a:buNone/>
              <a:defRPr sz="10997"/>
            </a:lvl3pPr>
            <a:lvl4pPr marL="6262767" indent="0">
              <a:buNone/>
              <a:defRPr sz="9097"/>
            </a:lvl4pPr>
            <a:lvl5pPr marL="8350355" indent="0">
              <a:buNone/>
              <a:defRPr sz="9097"/>
            </a:lvl5pPr>
            <a:lvl6pPr marL="10437944" indent="0">
              <a:buNone/>
              <a:defRPr sz="9097"/>
            </a:lvl6pPr>
            <a:lvl7pPr marL="12525533" indent="0">
              <a:buNone/>
              <a:defRPr sz="9097"/>
            </a:lvl7pPr>
            <a:lvl8pPr marL="14613122" indent="0">
              <a:buNone/>
              <a:defRPr sz="9097"/>
            </a:lvl8pPr>
            <a:lvl9pPr marL="16700710" indent="0">
              <a:buNone/>
              <a:defRPr sz="909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92" y="40064946"/>
            <a:ext cx="18167985" cy="6007959"/>
          </a:xfrm>
        </p:spPr>
        <p:txBody>
          <a:bodyPr/>
          <a:lstStyle>
            <a:lvl1pPr marL="0" indent="0">
              <a:buNone/>
              <a:defRPr sz="6398"/>
            </a:lvl1pPr>
            <a:lvl2pPr marL="2087589" indent="0">
              <a:buNone/>
              <a:defRPr sz="5498"/>
            </a:lvl2pPr>
            <a:lvl3pPr marL="4175178" indent="0">
              <a:buNone/>
              <a:defRPr sz="4599"/>
            </a:lvl3pPr>
            <a:lvl4pPr marL="6262767" indent="0">
              <a:buNone/>
              <a:defRPr sz="4099"/>
            </a:lvl4pPr>
            <a:lvl5pPr marL="8350355" indent="0">
              <a:buNone/>
              <a:defRPr sz="4099"/>
            </a:lvl5pPr>
            <a:lvl6pPr marL="10437944" indent="0">
              <a:buNone/>
              <a:defRPr sz="4099"/>
            </a:lvl6pPr>
            <a:lvl7pPr marL="12525533" indent="0">
              <a:buNone/>
              <a:defRPr sz="4099"/>
            </a:lvl7pPr>
            <a:lvl8pPr marL="14613122" indent="0">
              <a:buNone/>
              <a:defRPr sz="4099"/>
            </a:lvl8pPr>
            <a:lvl9pPr marL="16700710" indent="0">
              <a:buNone/>
              <a:defRPr sz="40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2050061"/>
            <a:ext cx="27251978" cy="8532018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11944833"/>
            <a:ext cx="27251978" cy="3378442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47447511"/>
            <a:ext cx="7065328" cy="272550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60" y="47447511"/>
            <a:ext cx="9588659" cy="272550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47447511"/>
            <a:ext cx="7065328" cy="272550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78" rtl="0" eaLnBrk="1" latinLnBrk="0" hangingPunct="1">
        <a:spcBef>
          <a:spcPct val="0"/>
        </a:spcBef>
        <a:buNone/>
        <a:defRPr kumimoji="1" sz="20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691" indent="-1565691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596" kern="1200">
          <a:solidFill>
            <a:schemeClr val="tx1"/>
          </a:solidFill>
          <a:latin typeface="+mn-lt"/>
          <a:ea typeface="+mn-ea"/>
          <a:cs typeface="+mn-cs"/>
        </a:defRPr>
      </a:lvl1pPr>
      <a:lvl2pPr marL="3392332" indent="-1304743" algn="l" defTabSz="41751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796" kern="1200">
          <a:solidFill>
            <a:schemeClr val="tx1"/>
          </a:solidFill>
          <a:latin typeface="+mn-lt"/>
          <a:ea typeface="+mn-ea"/>
          <a:cs typeface="+mn-cs"/>
        </a:defRPr>
      </a:lvl2pPr>
      <a:lvl3pPr marL="5218972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997" kern="1200">
          <a:solidFill>
            <a:schemeClr val="tx1"/>
          </a:solidFill>
          <a:latin typeface="+mn-lt"/>
          <a:ea typeface="+mn-ea"/>
          <a:cs typeface="+mn-cs"/>
        </a:defRPr>
      </a:lvl3pPr>
      <a:lvl4pPr marL="7306560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4pPr>
      <a:lvl5pPr marL="9394150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5pPr>
      <a:lvl6pPr marL="11481738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6pPr>
      <a:lvl7pPr marL="13569327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7pPr>
      <a:lvl8pPr marL="15656917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8pPr>
      <a:lvl9pPr marL="17744505" indent="-1043795" algn="l" defTabSz="41751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1pPr>
      <a:lvl2pPr marL="2087589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2pPr>
      <a:lvl3pPr marL="4175178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3pPr>
      <a:lvl4pPr marL="6262767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4pPr>
      <a:lvl5pPr marL="8350355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5pPr>
      <a:lvl6pPr marL="10437944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6pPr>
      <a:lvl7pPr marL="12525533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7pPr>
      <a:lvl8pPr marL="14613122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8pPr>
      <a:lvl9pPr marL="16700710" algn="l" defTabSz="4175178" rtl="0" eaLnBrk="1" latinLnBrk="0" hangingPunct="1">
        <a:defRPr kumimoji="1" sz="81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666379" y="24083888"/>
            <a:ext cx="28574037" cy="7169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497" b="1" dirty="0" smtClean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閲覧用ポスターデータは</a:t>
            </a:r>
            <a:endParaRPr lang="en-US" altLang="ja-JP" sz="11497" b="1" dirty="0" smtClean="0">
              <a:solidFill>
                <a:schemeClr val="bg1">
                  <a:lumMod val="65000"/>
                </a:schemeClr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497" b="1" dirty="0" smtClean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ここに作成してください</a:t>
            </a:r>
            <a:endParaRPr lang="en-US" altLang="ja-JP" sz="11497" b="1" dirty="0" smtClean="0">
              <a:solidFill>
                <a:schemeClr val="bg1">
                  <a:lumMod val="65000"/>
                </a:schemeClr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en-US" altLang="ja-JP" sz="11497" b="1" dirty="0" smtClean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11497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</a:rPr>
              <a:t>開示を必ず入れてください</a:t>
            </a:r>
          </a:p>
          <a:p>
            <a:pPr algn="ctr"/>
            <a:endParaRPr lang="en-US" altLang="ja-JP" sz="11497" b="1" dirty="0">
              <a:solidFill>
                <a:schemeClr val="bg1">
                  <a:lumMod val="65000"/>
                </a:schemeClr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1F9D9A-1A1B-41D1-A8C0-A9F9A6BA06AC}"/>
              </a:ext>
            </a:extLst>
          </p:cNvPr>
          <p:cNvSpPr txBox="1"/>
          <p:nvPr/>
        </p:nvSpPr>
        <p:spPr>
          <a:xfrm>
            <a:off x="1580403" y="1459718"/>
            <a:ext cx="2840941" cy="135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198" dirty="0">
                <a:latin typeface="+mj-ea"/>
                <a:ea typeface="+mj-ea"/>
              </a:rPr>
              <a:t>P-01</a:t>
            </a:r>
            <a:endParaRPr lang="ja-JP" altLang="en-US" sz="8198" dirty="0">
              <a:latin typeface="+mj-ea"/>
              <a:ea typeface="+mj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996A59A-55E1-4500-A364-DD3A8AF82E90}"/>
              </a:ext>
            </a:extLst>
          </p:cNvPr>
          <p:cNvSpPr txBox="1"/>
          <p:nvPr/>
        </p:nvSpPr>
        <p:spPr>
          <a:xfrm>
            <a:off x="5997523" y="1459718"/>
            <a:ext cx="22702049" cy="2615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198" b="1" dirty="0"/>
              <a:t>演題名演題名演題名演題名演題名演題名</a:t>
            </a:r>
            <a:endParaRPr lang="en-US" altLang="ja-JP" sz="8198" b="1" dirty="0"/>
          </a:p>
          <a:p>
            <a:r>
              <a:rPr lang="ja-JP" altLang="en-US" sz="8198" b="1" dirty="0"/>
              <a:t>演題名演題名演題名演題名演題名演題名</a:t>
            </a:r>
            <a:endParaRPr lang="en-US" altLang="ja-JP" sz="8198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7C38B-14C2-4E35-8C62-8F103F7B870E}"/>
              </a:ext>
            </a:extLst>
          </p:cNvPr>
          <p:cNvSpPr txBox="1"/>
          <p:nvPr/>
        </p:nvSpPr>
        <p:spPr>
          <a:xfrm>
            <a:off x="5984306" y="5384889"/>
            <a:ext cx="21876332" cy="1938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998" dirty="0" smtClean="0"/>
              <a:t>演者名　*筆頭演者を最初に記載して下さい。</a:t>
            </a:r>
            <a:endParaRPr lang="en-US" altLang="ja-JP" sz="5998" dirty="0" smtClean="0"/>
          </a:p>
          <a:p>
            <a:r>
              <a:rPr lang="ja-JP" altLang="en-US" sz="5998" dirty="0"/>
              <a:t>所属</a:t>
            </a:r>
            <a:endParaRPr lang="ja-JP" altLang="en-US" sz="5998" dirty="0"/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46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Hiroyuki Okada</dc:creator>
  <cp:lastModifiedBy>Shinobu Yamanishi</cp:lastModifiedBy>
  <cp:revision>32</cp:revision>
  <cp:lastPrinted>2019-05-14T08:52:50Z</cp:lastPrinted>
  <dcterms:created xsi:type="dcterms:W3CDTF">2017-04-12T03:50:14Z</dcterms:created>
  <dcterms:modified xsi:type="dcterms:W3CDTF">2021-04-15T06:52:50Z</dcterms:modified>
</cp:coreProperties>
</file>